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>
                <a:solidFill>
                  <a:srgbClr val="000000"/>
                </a:solidFill>
                <a:latin typeface="Neue Haas Grotesk Text Pro" panose="020B050402020202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algebra is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essential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many fields of science and engineering. It focuses on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vector spaces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transformations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systems of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equations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The concept of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matrix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plays a central role in expressing and solving such systems. Moreover,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eigenvalues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eigenvectors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are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key tools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areas such as machine learning, physics, and data compression.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In practice, the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invertibility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of a matrix determines whether a system of equations has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unique solution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When the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determinant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is zero, the matrix is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singular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2025-05-10T09:54:08Z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